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5"/>
  </p:notesMasterIdLst>
  <p:sldIdLst>
    <p:sldId id="270" r:id="rId2"/>
    <p:sldId id="269" r:id="rId3"/>
    <p:sldId id="265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BFE6"/>
    <a:srgbClr val="76D6FF"/>
    <a:srgbClr val="7B9BB9"/>
    <a:srgbClr val="5F94C2"/>
    <a:srgbClr val="3165FB"/>
    <a:srgbClr val="7C0103"/>
    <a:srgbClr val="AD0002"/>
    <a:srgbClr val="009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963650-9C2F-0C4B-8BAF-AF4C611CA2F0}" v="8" dt="2023-01-30T22:06:49.7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08"/>
  </p:normalViewPr>
  <p:slideViewPr>
    <p:cSldViewPr snapToGrid="0" snapToObjects="1">
      <p:cViewPr varScale="1">
        <p:scale>
          <a:sx n="74" d="100"/>
          <a:sy n="74" d="100"/>
        </p:scale>
        <p:origin x="19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f Fellner" userId="8562a06bbdbde880" providerId="LiveId" clId="{8D963650-9C2F-0C4B-8BAF-AF4C611CA2F0}"/>
    <pc:docChg chg="undo custSel addSld delSld modSld">
      <pc:chgData name="Josef Fellner" userId="8562a06bbdbde880" providerId="LiveId" clId="{8D963650-9C2F-0C4B-8BAF-AF4C611CA2F0}" dt="2023-01-30T22:06:49.785" v="27" actId="167"/>
      <pc:docMkLst>
        <pc:docMk/>
      </pc:docMkLst>
      <pc:sldChg chg="modSp del mod">
        <pc:chgData name="Josef Fellner" userId="8562a06bbdbde880" providerId="LiveId" clId="{8D963650-9C2F-0C4B-8BAF-AF4C611CA2F0}" dt="2023-01-30T21:37:21.946" v="9" actId="2696"/>
        <pc:sldMkLst>
          <pc:docMk/>
          <pc:sldMk cId="1450069184" sldId="267"/>
        </pc:sldMkLst>
        <pc:picChg chg="mod">
          <ac:chgData name="Josef Fellner" userId="8562a06bbdbde880" providerId="LiveId" clId="{8D963650-9C2F-0C4B-8BAF-AF4C611CA2F0}" dt="2023-01-30T21:36:11.550" v="1" actId="1076"/>
          <ac:picMkLst>
            <pc:docMk/>
            <pc:sldMk cId="1450069184" sldId="267"/>
            <ac:picMk id="11" creationId="{98A1A6B2-2C44-9C19-A497-374E67ABA6EC}"/>
          </ac:picMkLst>
        </pc:picChg>
      </pc:sldChg>
      <pc:sldChg chg="modSp del mod">
        <pc:chgData name="Josef Fellner" userId="8562a06bbdbde880" providerId="LiveId" clId="{8D963650-9C2F-0C4B-8BAF-AF4C611CA2F0}" dt="2023-01-30T22:06:09.705" v="24" actId="2696"/>
        <pc:sldMkLst>
          <pc:docMk/>
          <pc:sldMk cId="4238369696" sldId="268"/>
        </pc:sldMkLst>
        <pc:spChg chg="mod">
          <ac:chgData name="Josef Fellner" userId="8562a06bbdbde880" providerId="LiveId" clId="{8D963650-9C2F-0C4B-8BAF-AF4C611CA2F0}" dt="2023-01-30T21:59:18.650" v="17" actId="20577"/>
          <ac:spMkLst>
            <pc:docMk/>
            <pc:sldMk cId="4238369696" sldId="268"/>
            <ac:spMk id="37" creationId="{BD152E02-D8AB-D554-4EE3-74AF7F9F81D9}"/>
          </ac:spMkLst>
        </pc:spChg>
        <pc:picChg chg="mod">
          <ac:chgData name="Josef Fellner" userId="8562a06bbdbde880" providerId="LiveId" clId="{8D963650-9C2F-0C4B-8BAF-AF4C611CA2F0}" dt="2023-01-30T21:37:35.951" v="15" actId="1076"/>
          <ac:picMkLst>
            <pc:docMk/>
            <pc:sldMk cId="4238369696" sldId="268"/>
            <ac:picMk id="3" creationId="{619510CE-882C-4800-D694-26D979ED83B5}"/>
          </ac:picMkLst>
        </pc:picChg>
      </pc:sldChg>
      <pc:sldChg chg="addSp delSp modSp add mod setBg">
        <pc:chgData name="Josef Fellner" userId="8562a06bbdbde880" providerId="LiveId" clId="{8D963650-9C2F-0C4B-8BAF-AF4C611CA2F0}" dt="2023-01-30T22:06:49.785" v="27" actId="167"/>
        <pc:sldMkLst>
          <pc:docMk/>
          <pc:sldMk cId="4262313628" sldId="269"/>
        </pc:sldMkLst>
        <pc:picChg chg="add del mod">
          <ac:chgData name="Josef Fellner" userId="8562a06bbdbde880" providerId="LiveId" clId="{8D963650-9C2F-0C4B-8BAF-AF4C611CA2F0}" dt="2023-01-30T22:06:20.264" v="25" actId="478"/>
          <ac:picMkLst>
            <pc:docMk/>
            <pc:sldMk cId="4262313628" sldId="269"/>
            <ac:picMk id="4" creationId="{222EB595-7F11-B3EA-7BB1-BBFE9073A580}"/>
          </ac:picMkLst>
        </pc:picChg>
        <pc:picChg chg="add mod">
          <ac:chgData name="Josef Fellner" userId="8562a06bbdbde880" providerId="LiveId" clId="{8D963650-9C2F-0C4B-8BAF-AF4C611CA2F0}" dt="2023-01-30T22:06:49.785" v="27" actId="167"/>
          <ac:picMkLst>
            <pc:docMk/>
            <pc:sldMk cId="4262313628" sldId="269"/>
            <ac:picMk id="6" creationId="{8CC58691-184B-743D-92CD-578B0759161E}"/>
          </ac:picMkLst>
        </pc:picChg>
        <pc:picChg chg="del">
          <ac:chgData name="Josef Fellner" userId="8562a06bbdbde880" providerId="LiveId" clId="{8D963650-9C2F-0C4B-8BAF-AF4C611CA2F0}" dt="2023-01-30T21:36:50.078" v="6" actId="478"/>
          <ac:picMkLst>
            <pc:docMk/>
            <pc:sldMk cId="4262313628" sldId="269"/>
            <ac:picMk id="11" creationId="{98A1A6B2-2C44-9C19-A497-374E67ABA6EC}"/>
          </ac:picMkLst>
        </pc:picChg>
        <pc:picChg chg="del">
          <ac:chgData name="Josef Fellner" userId="8562a06bbdbde880" providerId="LiveId" clId="{8D963650-9C2F-0C4B-8BAF-AF4C611CA2F0}" dt="2023-01-30T21:36:48.611" v="5" actId="478"/>
          <ac:picMkLst>
            <pc:docMk/>
            <pc:sldMk cId="4262313628" sldId="269"/>
            <ac:picMk id="22" creationId="{DF186300-0BD0-8CD7-4BC2-CA63874215E3}"/>
          </ac:picMkLst>
        </pc:picChg>
      </pc:sldChg>
      <pc:sldChg chg="addSp delSp modSp add mod">
        <pc:chgData name="Josef Fellner" userId="8562a06bbdbde880" providerId="LiveId" clId="{8D963650-9C2F-0C4B-8BAF-AF4C611CA2F0}" dt="2023-01-30T22:05:55.018" v="23" actId="167"/>
        <pc:sldMkLst>
          <pc:docMk/>
          <pc:sldMk cId="1558757509" sldId="270"/>
        </pc:sldMkLst>
        <pc:picChg chg="del mod">
          <ac:chgData name="Josef Fellner" userId="8562a06bbdbde880" providerId="LiveId" clId="{8D963650-9C2F-0C4B-8BAF-AF4C611CA2F0}" dt="2023-01-30T22:05:27.351" v="21" actId="478"/>
          <ac:picMkLst>
            <pc:docMk/>
            <pc:sldMk cId="1558757509" sldId="270"/>
            <ac:picMk id="3" creationId="{619510CE-882C-4800-D694-26D979ED83B5}"/>
          </ac:picMkLst>
        </pc:picChg>
        <pc:picChg chg="add mod">
          <ac:chgData name="Josef Fellner" userId="8562a06bbdbde880" providerId="LiveId" clId="{8D963650-9C2F-0C4B-8BAF-AF4C611CA2F0}" dt="2023-01-30T22:05:55.018" v="23" actId="167"/>
          <ac:picMkLst>
            <pc:docMk/>
            <pc:sldMk cId="1558757509" sldId="270"/>
            <ac:picMk id="5" creationId="{23852375-BB70-15A3-8707-0BBAEE443FB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DEB8E-C5D3-234B-B345-4DE3D339F17C}" type="datetimeFigureOut">
              <a:rPr lang="de-DE" smtClean="0"/>
              <a:t>30.01.23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2DAF20-0096-1D44-A9A9-D87B40B8970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49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D52F-C611-CC4E-A544-B8362F2B4D56}" type="datetimeFigureOut">
              <a:rPr lang="de-DE" smtClean="0"/>
              <a:t>30.01.23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15C8-D196-094D-9EEA-9A0A0BB04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182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D52F-C611-CC4E-A544-B8362F2B4D56}" type="datetimeFigureOut">
              <a:rPr lang="de-DE" smtClean="0"/>
              <a:t>30.01.23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15C8-D196-094D-9EEA-9A0A0BB04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2216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D52F-C611-CC4E-A544-B8362F2B4D56}" type="datetimeFigureOut">
              <a:rPr lang="de-DE" smtClean="0"/>
              <a:t>30.01.23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15C8-D196-094D-9EEA-9A0A0BB04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8600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D52F-C611-CC4E-A544-B8362F2B4D56}" type="datetimeFigureOut">
              <a:rPr lang="de-DE" smtClean="0"/>
              <a:t>30.01.23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15C8-D196-094D-9EEA-9A0A0BB04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7531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5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28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/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D52F-C611-CC4E-A544-B8362F2B4D56}" type="datetimeFigureOut">
              <a:rPr lang="de-DE" smtClean="0"/>
              <a:t>30.01.23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15C8-D196-094D-9EEA-9A0A0BB04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4836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D52F-C611-CC4E-A544-B8362F2B4D56}" type="datetimeFigureOut">
              <a:rPr lang="de-DE" smtClean="0"/>
              <a:t>30.01.23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15C8-D196-094D-9EEA-9A0A0BB04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605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6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2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2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D52F-C611-CC4E-A544-B8362F2B4D56}" type="datetimeFigureOut">
              <a:rPr lang="de-DE" smtClean="0"/>
              <a:t>30.01.23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15C8-D196-094D-9EEA-9A0A0BB04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782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D52F-C611-CC4E-A544-B8362F2B4D56}" type="datetimeFigureOut">
              <a:rPr lang="de-DE" smtClean="0"/>
              <a:t>30.01.23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15C8-D196-094D-9EEA-9A0A0BB04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8712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D52F-C611-CC4E-A544-B8362F2B4D56}" type="datetimeFigureOut">
              <a:rPr lang="de-DE" smtClean="0"/>
              <a:t>30.01.23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15C8-D196-094D-9EEA-9A0A0BB04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163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4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D52F-C611-CC4E-A544-B8362F2B4D56}" type="datetimeFigureOut">
              <a:rPr lang="de-DE" smtClean="0"/>
              <a:t>30.01.23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15C8-D196-094D-9EEA-9A0A0BB04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4035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4"/>
            <a:ext cx="3471863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FD52F-C611-CC4E-A544-B8362F2B4D56}" type="datetimeFigureOut">
              <a:rPr lang="de-DE" smtClean="0"/>
              <a:t>30.01.23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B15C8-D196-094D-9EEA-9A0A0BB04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64262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FD52F-C611-CC4E-A544-B8362F2B4D56}" type="datetimeFigureOut">
              <a:rPr lang="de-DE" smtClean="0"/>
              <a:t>30.01.23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FB15C8-D196-094D-9EEA-9A0A0BB04A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1972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9-jetzt-bw.d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23852375-BB70-15A3-8707-0BBAEE443F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17"/>
            <a:ext cx="6858000" cy="9900366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65FBA9DD-4DD0-057B-8937-E901D1ED99B6}"/>
              </a:ext>
            </a:extLst>
          </p:cNvPr>
          <p:cNvSpPr txBox="1"/>
          <p:nvPr/>
        </p:nvSpPr>
        <p:spPr>
          <a:xfrm>
            <a:off x="2435542" y="155489"/>
            <a:ext cx="44153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Volksantrag </a:t>
            </a:r>
            <a:b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G9-Gesetz BaWü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0632F219-8DC2-DB15-513D-D2322ACAE17E}"/>
              </a:ext>
            </a:extLst>
          </p:cNvPr>
          <p:cNvSpPr txBox="1"/>
          <p:nvPr/>
        </p:nvSpPr>
        <p:spPr>
          <a:xfrm>
            <a:off x="2504282" y="1530896"/>
            <a:ext cx="474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Auch Gymnasiasten brauchen Freizeit!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CEE334AB-D012-41AD-AAA1-24B683D97ECC}"/>
              </a:ext>
            </a:extLst>
          </p:cNvPr>
          <p:cNvSpPr txBox="1"/>
          <p:nvPr/>
        </p:nvSpPr>
        <p:spPr>
          <a:xfrm>
            <a:off x="625642" y="2171286"/>
            <a:ext cx="62122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G9 wieder flächendeckend an den allgemeinbildenden Gymnasien in BaWü:</a:t>
            </a:r>
          </a:p>
          <a:p>
            <a:pPr marL="749300" indent="-215900">
              <a:buFont typeface="Wingdings" pitchFamily="2" charset="2"/>
              <a:buChar char="ü"/>
            </a:pPr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für mehr Zeit zum Lernen und Vertiefen</a:t>
            </a:r>
          </a:p>
          <a:p>
            <a:pPr marL="749300" indent="-215900">
              <a:buFont typeface="Wingdings" pitchFamily="2" charset="2"/>
              <a:buChar char="ü"/>
            </a:pPr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mehr Zeit für Hobbys</a:t>
            </a:r>
          </a:p>
          <a:p>
            <a:pPr marL="749300" indent="-215900">
              <a:buFont typeface="Wingdings" pitchFamily="2" charset="2"/>
              <a:buChar char="ü"/>
            </a:pPr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mehr Qualität – zur Sicherung der Studierfähigkeit</a:t>
            </a:r>
          </a:p>
        </p:txBody>
      </p:sp>
      <p:sp>
        <p:nvSpPr>
          <p:cNvPr id="29" name="Textfeld 28">
            <a:extLst>
              <a:ext uri="{FF2B5EF4-FFF2-40B4-BE49-F238E27FC236}">
                <a16:creationId xmlns:a16="http://schemas.microsoft.com/office/drawing/2014/main" id="{E4FF54CE-B4B7-8CAC-36C4-A42B39690E9B}"/>
              </a:ext>
            </a:extLst>
          </p:cNvPr>
          <p:cNvSpPr txBox="1"/>
          <p:nvPr/>
        </p:nvSpPr>
        <p:spPr>
          <a:xfrm>
            <a:off x="254513" y="5402132"/>
            <a:ext cx="19904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Keine Zeit? </a:t>
            </a:r>
          </a:p>
          <a:p>
            <a:pPr>
              <a:spcAft>
                <a:spcPts val="600"/>
              </a:spcAft>
            </a:pPr>
            <a:r>
              <a:rPr lang="de-DE" b="1" i="1" dirty="0">
                <a:latin typeface="Arial" panose="020B0604020202020204" pitchFamily="34" charset="0"/>
                <a:cs typeface="Arial" panose="020B0604020202020204" pitchFamily="34" charset="0"/>
              </a:rPr>
              <a:t>So geht’s auch: </a:t>
            </a:r>
          </a:p>
          <a:p>
            <a:pPr marL="404813" indent="-130175">
              <a:buFont typeface="Arial" panose="020B0604020202020204" pitchFamily="34" charset="0"/>
              <a:buChar char="•"/>
            </a:pPr>
            <a:r>
              <a:rPr lang="de-DE" b="1" i="1" dirty="0">
                <a:latin typeface="Arial" panose="020B0604020202020204" pitchFamily="34" charset="0"/>
                <a:cs typeface="Arial" panose="020B0604020202020204" pitchFamily="34" charset="0"/>
              </a:rPr>
              <a:t>scannen</a:t>
            </a:r>
          </a:p>
          <a:p>
            <a:pPr marL="404813" indent="-130175">
              <a:buFont typeface="Arial" panose="020B0604020202020204" pitchFamily="34" charset="0"/>
              <a:buChar char="•"/>
            </a:pPr>
            <a:r>
              <a:rPr lang="de-DE" b="1" i="1" dirty="0">
                <a:latin typeface="Arial" panose="020B0604020202020204" pitchFamily="34" charset="0"/>
                <a:cs typeface="Arial" panose="020B0604020202020204" pitchFamily="34" charset="0"/>
              </a:rPr>
              <a:t>drucken</a:t>
            </a:r>
          </a:p>
          <a:p>
            <a:pPr marL="404813" indent="-130175">
              <a:buFont typeface="Arial" panose="020B0604020202020204" pitchFamily="34" charset="0"/>
              <a:buChar char="•"/>
            </a:pPr>
            <a:r>
              <a:rPr lang="de-DE" b="1" i="1" dirty="0">
                <a:latin typeface="Arial" panose="020B0604020202020204" pitchFamily="34" charset="0"/>
                <a:cs typeface="Arial" panose="020B0604020202020204" pitchFamily="34" charset="0"/>
              </a:rPr>
              <a:t>ausfüllen</a:t>
            </a:r>
          </a:p>
          <a:p>
            <a:endParaRPr lang="de-DE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DED255E8-7032-23E5-9A4F-42F9916382FE}"/>
              </a:ext>
            </a:extLst>
          </p:cNvPr>
          <p:cNvSpPr txBox="1"/>
          <p:nvPr/>
        </p:nvSpPr>
        <p:spPr>
          <a:xfrm>
            <a:off x="3909295" y="5761405"/>
            <a:ext cx="27707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alle weiteren Dokumente und Hinweise auf</a:t>
            </a:r>
          </a:p>
          <a:p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https://www.g9-jetzt-bw.de</a:t>
            </a:r>
            <a:endParaRPr lang="de-D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BD152E02-D8AB-D554-4EE3-74AF7F9F81D9}"/>
              </a:ext>
            </a:extLst>
          </p:cNvPr>
          <p:cNvSpPr txBox="1"/>
          <p:nvPr/>
        </p:nvSpPr>
        <p:spPr>
          <a:xfrm>
            <a:off x="74357" y="7421576"/>
            <a:ext cx="450354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3" indent="36513" algn="ctr">
              <a:spcAft>
                <a:spcPts val="600"/>
              </a:spcAft>
            </a:pPr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 Unterschrift zählt!</a:t>
            </a:r>
          </a:p>
          <a:p>
            <a:pPr marL="182563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Benötigt werden 39 000 Unterschriften aus BaWü.</a:t>
            </a:r>
          </a:p>
          <a:p>
            <a:pPr marL="993775" indent="-811213">
              <a:spcAft>
                <a:spcPts val="600"/>
              </a:spcAft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WER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	Jeder, der in BaWü den Landtag wählen darf – Wahlalter 16!</a:t>
            </a:r>
          </a:p>
          <a:p>
            <a:endParaRPr lang="de-DE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34D2F372-774C-4F69-2BE4-CBC7DDF73020}"/>
              </a:ext>
            </a:extLst>
          </p:cNvPr>
          <p:cNvSpPr txBox="1"/>
          <p:nvPr/>
        </p:nvSpPr>
        <p:spPr>
          <a:xfrm>
            <a:off x="1862677" y="3878638"/>
            <a:ext cx="4640797" cy="15234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Wir sammeln – </a:t>
            </a:r>
            <a:r>
              <a:rPr lang="de-DE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 XXX</a:t>
            </a:r>
          </a:p>
          <a:p>
            <a:pPr>
              <a:spcAft>
                <a:spcPts val="600"/>
              </a:spcAft>
            </a:pPr>
            <a:r>
              <a:rPr 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Wann:</a:t>
            </a:r>
          </a:p>
          <a:p>
            <a:pPr>
              <a:spcAft>
                <a:spcPts val="600"/>
              </a:spcAft>
            </a:pPr>
            <a:r>
              <a:rPr lang="de-DE" sz="2000" i="1" dirty="0">
                <a:latin typeface="Arial" panose="020B0604020202020204" pitchFamily="34" charset="0"/>
                <a:cs typeface="Arial" panose="020B0604020202020204" pitchFamily="34" charset="0"/>
              </a:rPr>
              <a:t>Wo: </a:t>
            </a:r>
          </a:p>
          <a:p>
            <a:endParaRPr lang="de-DE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>
            <a:extLst>
              <a:ext uri="{FF2B5EF4-FFF2-40B4-BE49-F238E27FC236}">
                <a16:creationId xmlns:a16="http://schemas.microsoft.com/office/drawing/2014/main" id="{814A667E-089C-AEB3-99C3-27F4DD873FC8}"/>
              </a:ext>
            </a:extLst>
          </p:cNvPr>
          <p:cNvSpPr txBox="1"/>
          <p:nvPr/>
        </p:nvSpPr>
        <p:spPr>
          <a:xfrm>
            <a:off x="54228" y="9040213"/>
            <a:ext cx="67836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2563"/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Bestätigte Formblätter werden zentral gesammelt</a:t>
            </a:r>
            <a:b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800" dirty="0">
                <a:latin typeface="Arial" panose="020B0604020202020204" pitchFamily="34" charset="0"/>
                <a:cs typeface="Arial" panose="020B0604020202020204" pitchFamily="34" charset="0"/>
              </a:rPr>
              <a:t>und bei Erreichen des Quorums dem Landtag übergeben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de-DE" dirty="0"/>
          </a:p>
        </p:txBody>
      </p:sp>
      <p:sp>
        <p:nvSpPr>
          <p:cNvPr id="42" name="Textfeld 41">
            <a:extLst>
              <a:ext uri="{FF2B5EF4-FFF2-40B4-BE49-F238E27FC236}">
                <a16:creationId xmlns:a16="http://schemas.microsoft.com/office/drawing/2014/main" id="{111AF7F1-1D4E-1080-F36E-30677C734F75}"/>
              </a:ext>
            </a:extLst>
          </p:cNvPr>
          <p:cNvSpPr txBox="1"/>
          <p:nvPr/>
        </p:nvSpPr>
        <p:spPr>
          <a:xfrm>
            <a:off x="-3135086" y="106928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3529798-9C14-4D3D-768A-EE6AB060A2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44989" y="5495639"/>
            <a:ext cx="1760083" cy="160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757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8CC58691-184B-743D-92CD-578B075916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17"/>
            <a:ext cx="6858000" cy="9900366"/>
          </a:xfrm>
          <a:prstGeom prst="rect">
            <a:avLst/>
          </a:prstGeom>
        </p:spPr>
      </p:pic>
      <p:sp>
        <p:nvSpPr>
          <p:cNvPr id="42" name="Textfeld 41">
            <a:extLst>
              <a:ext uri="{FF2B5EF4-FFF2-40B4-BE49-F238E27FC236}">
                <a16:creationId xmlns:a16="http://schemas.microsoft.com/office/drawing/2014/main" id="{111AF7F1-1D4E-1080-F36E-30677C734F75}"/>
              </a:ext>
            </a:extLst>
          </p:cNvPr>
          <p:cNvSpPr txBox="1"/>
          <p:nvPr/>
        </p:nvSpPr>
        <p:spPr>
          <a:xfrm>
            <a:off x="-3135086" y="1069288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B6D6F1C-6883-1471-C76A-EC29C6865552}"/>
              </a:ext>
            </a:extLst>
          </p:cNvPr>
          <p:cNvSpPr txBox="1"/>
          <p:nvPr/>
        </p:nvSpPr>
        <p:spPr>
          <a:xfrm>
            <a:off x="173477" y="8141881"/>
            <a:ext cx="817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3A3BEAE-7A82-9F0E-E908-9975348B1075}"/>
              </a:ext>
            </a:extLst>
          </p:cNvPr>
          <p:cNvSpPr txBox="1"/>
          <p:nvPr/>
        </p:nvSpPr>
        <p:spPr>
          <a:xfrm>
            <a:off x="2435542" y="155489"/>
            <a:ext cx="441536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Volksantrag </a:t>
            </a:r>
            <a:b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4000" b="1" dirty="0">
                <a:latin typeface="Arial" panose="020B0604020202020204" pitchFamily="34" charset="0"/>
                <a:cs typeface="Arial" panose="020B0604020202020204" pitchFamily="34" charset="0"/>
              </a:rPr>
              <a:t>G9-Gesetz BaWü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75F7C0D4-4093-3C94-2C23-AE799F8BBA1D}"/>
              </a:ext>
            </a:extLst>
          </p:cNvPr>
          <p:cNvSpPr txBox="1"/>
          <p:nvPr/>
        </p:nvSpPr>
        <p:spPr>
          <a:xfrm>
            <a:off x="2504282" y="1530896"/>
            <a:ext cx="474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Auch Gymnasiasten brauchen Freizeit!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D9A71F48-4F97-FF7A-A185-2C490CC8542A}"/>
              </a:ext>
            </a:extLst>
          </p:cNvPr>
          <p:cNvSpPr txBox="1"/>
          <p:nvPr/>
        </p:nvSpPr>
        <p:spPr>
          <a:xfrm>
            <a:off x="4263297" y="4166692"/>
            <a:ext cx="1990476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4813" indent="-134938">
              <a:spcAft>
                <a:spcPts val="600"/>
              </a:spcAft>
            </a:pPr>
            <a:r>
              <a:rPr lang="de-DE" b="1" i="1" dirty="0">
                <a:latin typeface="Arial" panose="020B0604020202020204" pitchFamily="34" charset="0"/>
                <a:cs typeface="Arial" panose="020B0604020202020204" pitchFamily="34" charset="0"/>
              </a:rPr>
              <a:t>So geht’s: </a:t>
            </a:r>
          </a:p>
          <a:p>
            <a:pPr marL="404813" indent="-134938">
              <a:buFont typeface="Arial" panose="020B0604020202020204" pitchFamily="34" charset="0"/>
              <a:buChar char="•"/>
            </a:pPr>
            <a:r>
              <a:rPr lang="de-DE" b="1" i="1" dirty="0">
                <a:latin typeface="Arial" panose="020B0604020202020204" pitchFamily="34" charset="0"/>
                <a:cs typeface="Arial" panose="020B0604020202020204" pitchFamily="34" charset="0"/>
              </a:rPr>
              <a:t>scannen</a:t>
            </a:r>
          </a:p>
          <a:p>
            <a:pPr marL="404813" indent="-134938">
              <a:buFont typeface="Arial" panose="020B0604020202020204" pitchFamily="34" charset="0"/>
              <a:buChar char="•"/>
            </a:pPr>
            <a:r>
              <a:rPr lang="de-DE" b="1" i="1" dirty="0">
                <a:latin typeface="Arial" panose="020B0604020202020204" pitchFamily="34" charset="0"/>
                <a:cs typeface="Arial" panose="020B0604020202020204" pitchFamily="34" charset="0"/>
              </a:rPr>
              <a:t>drucken</a:t>
            </a:r>
          </a:p>
          <a:p>
            <a:pPr marL="404813" indent="-134938">
              <a:buFont typeface="Arial" panose="020B0604020202020204" pitchFamily="34" charset="0"/>
              <a:buChar char="•"/>
            </a:pPr>
            <a:r>
              <a:rPr lang="de-DE" b="1" i="1" dirty="0">
                <a:latin typeface="Arial" panose="020B0604020202020204" pitchFamily="34" charset="0"/>
                <a:cs typeface="Arial" panose="020B0604020202020204" pitchFamily="34" charset="0"/>
              </a:rPr>
              <a:t>ausfüllen</a:t>
            </a:r>
          </a:p>
          <a:p>
            <a:endParaRPr lang="de-DE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660B65AE-5CF9-D86C-EDD9-4B6CBC7BC024}"/>
              </a:ext>
            </a:extLst>
          </p:cNvPr>
          <p:cNvSpPr txBox="1"/>
          <p:nvPr/>
        </p:nvSpPr>
        <p:spPr>
          <a:xfrm>
            <a:off x="179864" y="4339218"/>
            <a:ext cx="23244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alle weiteren Dokumente</a:t>
            </a:r>
          </a:p>
          <a:p>
            <a:pPr algn="r"/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und Hinweise auf dieser Website*</a:t>
            </a:r>
          </a:p>
          <a:p>
            <a:pPr algn="r"/>
            <a:endParaRPr lang="de-DE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7C7B714-E6E1-0FF1-A250-7036989F4586}"/>
              </a:ext>
            </a:extLst>
          </p:cNvPr>
          <p:cNvSpPr txBox="1"/>
          <p:nvPr/>
        </p:nvSpPr>
        <p:spPr>
          <a:xfrm>
            <a:off x="0" y="6357383"/>
            <a:ext cx="4503541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3" indent="36513" algn="ctr">
              <a:spcAft>
                <a:spcPts val="600"/>
              </a:spcAft>
            </a:pPr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 Unterschrift zählt!</a:t>
            </a:r>
          </a:p>
          <a:p>
            <a:pPr marL="182563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Benötigt werden 39 000 Unterschriften aus BaWü.</a:t>
            </a:r>
          </a:p>
          <a:p>
            <a:pPr marL="993775" indent="-811213">
              <a:spcAft>
                <a:spcPts val="600"/>
              </a:spcAft>
            </a:pP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WER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: 	Jeder, der in BaWü den Landtag wählen darf – Wahlalter 16!</a:t>
            </a:r>
          </a:p>
          <a:p>
            <a:endParaRPr lang="de-DE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4894AC20-3CD3-8489-E630-124296485877}"/>
              </a:ext>
            </a:extLst>
          </p:cNvPr>
          <p:cNvSpPr txBox="1"/>
          <p:nvPr/>
        </p:nvSpPr>
        <p:spPr>
          <a:xfrm>
            <a:off x="-320309" y="8172821"/>
            <a:ext cx="678364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00125" indent="-285750">
              <a:buFont typeface="Wingdings" pitchFamily="2" charset="2"/>
              <a:buChar char="Ø"/>
            </a:pPr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Wahlberechtigung auf Formblatt bei </a:t>
            </a:r>
            <a:b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Wohnortgemeinde bestätigen lassen</a:t>
            </a:r>
          </a:p>
          <a:p>
            <a:pPr marL="1000125" indent="-285750">
              <a:buFont typeface="Wingdings" pitchFamily="2" charset="2"/>
              <a:buChar char="Ø"/>
            </a:pPr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an zentrale Sammelstelle senden – Adresse </a:t>
            </a:r>
            <a:b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gemäß Formblatt / Website</a:t>
            </a:r>
          </a:p>
          <a:p>
            <a:pPr marL="1000125" indent="-285750">
              <a:buFont typeface="Wingdings" pitchFamily="2" charset="2"/>
              <a:buChar char="Ø"/>
            </a:pPr>
            <a:r>
              <a:rPr lang="de-DE" sz="1600" i="1" dirty="0">
                <a:latin typeface="Arial" panose="020B0604020202020204" pitchFamily="34" charset="0"/>
                <a:cs typeface="Arial" panose="020B0604020202020204" pitchFamily="34" charset="0"/>
              </a:rPr>
              <a:t>sofort nach Erreichen des Quorums übergibt die zentrale Sammelstelle alle Formblätter an den Landtag.</a:t>
            </a:r>
          </a:p>
          <a:p>
            <a:endParaRPr lang="de-DE" dirty="0"/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05419F21-B6F8-1C68-743D-930C654C23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5279" y="4135241"/>
            <a:ext cx="1760083" cy="1607033"/>
          </a:xfrm>
          <a:prstGeom prst="rect">
            <a:avLst/>
          </a:prstGeom>
        </p:spPr>
      </p:pic>
      <p:sp>
        <p:nvSpPr>
          <p:cNvPr id="16" name="Textfeld 15">
            <a:extLst>
              <a:ext uri="{FF2B5EF4-FFF2-40B4-BE49-F238E27FC236}">
                <a16:creationId xmlns:a16="http://schemas.microsoft.com/office/drawing/2014/main" id="{6E3657EB-DDD3-1F38-BE61-1E8BA6B0E744}"/>
              </a:ext>
            </a:extLst>
          </p:cNvPr>
          <p:cNvSpPr txBox="1"/>
          <p:nvPr/>
        </p:nvSpPr>
        <p:spPr>
          <a:xfrm>
            <a:off x="625642" y="2171286"/>
            <a:ext cx="62122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G9 wieder flächendeckend an den allgemeinbildenden Gymnasien in BaWü:</a:t>
            </a:r>
          </a:p>
          <a:p>
            <a:pPr marL="749300" indent="-215900">
              <a:buFont typeface="Wingdings" pitchFamily="2" charset="2"/>
              <a:buChar char="ü"/>
            </a:pPr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für mehr Zeit zum Lernen und Vertiefen</a:t>
            </a:r>
          </a:p>
          <a:p>
            <a:pPr marL="749300" indent="-215900">
              <a:buFont typeface="Wingdings" pitchFamily="2" charset="2"/>
              <a:buChar char="ü"/>
            </a:pPr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mehr Zeit für Hobbys</a:t>
            </a:r>
          </a:p>
          <a:p>
            <a:pPr marL="749300" indent="-215900">
              <a:buFont typeface="Wingdings" pitchFamily="2" charset="2"/>
              <a:buChar char="ü"/>
            </a:pPr>
            <a:r>
              <a:rPr lang="de-DE" i="1" dirty="0">
                <a:latin typeface="Arial" panose="020B0604020202020204" pitchFamily="34" charset="0"/>
                <a:cs typeface="Arial" panose="020B0604020202020204" pitchFamily="34" charset="0"/>
              </a:rPr>
              <a:t>mehr Qualität – zur Sicherung der Studierfähigkeit</a:t>
            </a:r>
          </a:p>
        </p:txBody>
      </p:sp>
    </p:spTree>
    <p:extLst>
      <p:ext uri="{BB962C8B-B14F-4D97-AF65-F5344CB8AC3E}">
        <p14:creationId xmlns:p14="http://schemas.microsoft.com/office/powerpoint/2010/main" val="4262313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val 14">
            <a:extLst>
              <a:ext uri="{FF2B5EF4-FFF2-40B4-BE49-F238E27FC236}">
                <a16:creationId xmlns:a16="http://schemas.microsoft.com/office/drawing/2014/main" id="{0BDD8225-A1E4-7F50-EE91-2FD454F71780}"/>
              </a:ext>
            </a:extLst>
          </p:cNvPr>
          <p:cNvSpPr/>
          <p:nvPr/>
        </p:nvSpPr>
        <p:spPr>
          <a:xfrm>
            <a:off x="152399" y="1686646"/>
            <a:ext cx="6553201" cy="6553244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C1D2665-205F-78A0-18D4-2D298B9090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17"/>
            <a:ext cx="6858000" cy="9900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4872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ogo_rund" id="{4544832F-5FD5-064A-BC50-CFA696E9568D}" vid="{A6F0A151-A8E1-4E4E-83FC-E17F890AEB74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227</Words>
  <Application>Microsoft Macintosh PowerPoint</Application>
  <PresentationFormat>A4-Papier (210 x 297 mm)</PresentationFormat>
  <Paragraphs>39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Josef Fellner</dc:creator>
  <cp:lastModifiedBy>Josef Fellner</cp:lastModifiedBy>
  <cp:revision>3</cp:revision>
  <cp:lastPrinted>2023-01-15T17:01:07Z</cp:lastPrinted>
  <dcterms:created xsi:type="dcterms:W3CDTF">2023-01-15T15:04:20Z</dcterms:created>
  <dcterms:modified xsi:type="dcterms:W3CDTF">2023-01-30T22:06:53Z</dcterms:modified>
</cp:coreProperties>
</file>